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9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339F"/>
    <a:srgbClr val="79B9CA"/>
    <a:srgbClr val="C41453"/>
    <a:srgbClr val="A70F46"/>
    <a:srgbClr val="BF7000"/>
    <a:srgbClr val="065C8C"/>
    <a:srgbClr val="055785"/>
    <a:srgbClr val="5036A6"/>
    <a:srgbClr val="21B169"/>
    <a:srgbClr val="065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78" d="100"/>
          <a:sy n="78" d="100"/>
        </p:scale>
        <p:origin x="12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D724F-073E-4788-B9AC-DD82110107DC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7246C-448C-4590-A554-429EDF35F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40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13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04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23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91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87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61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19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36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19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96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50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2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Related image">
            <a:extLst>
              <a:ext uri="{FF2B5EF4-FFF2-40B4-BE49-F238E27FC236}">
                <a16:creationId xmlns:a16="http://schemas.microsoft.com/office/drawing/2014/main" xmlns="" id="{8184656C-69E0-400D-B1B1-353C8487F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98" y="1037246"/>
            <a:ext cx="2759074" cy="275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ACC3E505-3DE0-4388-81C4-F7A783D2F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093039"/>
              </p:ext>
            </p:extLst>
          </p:nvPr>
        </p:nvGraphicFramePr>
        <p:xfrm>
          <a:off x="323528" y="1037246"/>
          <a:ext cx="4680520" cy="540059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75916">
                  <a:extLst>
                    <a:ext uri="{9D8B030D-6E8A-4147-A177-3AD203B41FA5}">
                      <a16:colId xmlns:a16="http://schemas.microsoft.com/office/drawing/2014/main" xmlns="" val="2431753041"/>
                    </a:ext>
                  </a:extLst>
                </a:gridCol>
                <a:gridCol w="2604604">
                  <a:extLst>
                    <a:ext uri="{9D8B030D-6E8A-4147-A177-3AD203B41FA5}">
                      <a16:colId xmlns:a16="http://schemas.microsoft.com/office/drawing/2014/main" xmlns="" val="2918078364"/>
                    </a:ext>
                  </a:extLst>
                </a:gridCol>
              </a:tblGrid>
              <a:tr h="1208558">
                <a:tc>
                  <a:txBody>
                    <a:bodyPr/>
                    <a:lstStyle/>
                    <a:p>
                      <a:pPr marL="0" marR="0" lvl="0" indent="0" algn="ctr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ЛОЙИХА НОМИ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1747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400" dirty="0" smtClean="0">
                          <a:latin typeface="+mn-lt"/>
                          <a:cs typeface="Times New Roman" panose="02020603050405020304" pitchFamily="18" charset="0"/>
                        </a:rPr>
                        <a:t>ГАЗ</a:t>
                      </a:r>
                      <a:r>
                        <a:rPr lang="en-US" sz="140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z-Cyrl-UZ" sz="1400" dirty="0" smtClean="0">
                          <a:latin typeface="+mn-lt"/>
                          <a:cs typeface="Times New Roman" panose="02020603050405020304" pitchFamily="18" charset="0"/>
                        </a:rPr>
                        <a:t>ТУРБИНАЛИ</a:t>
                      </a:r>
                      <a:r>
                        <a:rPr lang="en-US" sz="140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z-Cyrl-UZ" sz="1400" dirty="0" smtClean="0">
                          <a:latin typeface="+mn-lt"/>
                          <a:cs typeface="Times New Roman" panose="02020603050405020304" pitchFamily="18" charset="0"/>
                        </a:rPr>
                        <a:t>ДВИГАТЕЛЛАРНИ</a:t>
                      </a:r>
                      <a:r>
                        <a:rPr lang="en-US" sz="140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z-Cyrl-UZ" sz="1400" dirty="0" smtClean="0">
                          <a:latin typeface="+mn-lt"/>
                          <a:cs typeface="Times New Roman" panose="02020603050405020304" pitchFamily="18" charset="0"/>
                        </a:rPr>
                        <a:t>ТАЪМИРЛАШНИ</a:t>
                      </a:r>
                      <a:r>
                        <a:rPr lang="en-US" sz="140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z-Cyrl-UZ" sz="1400" dirty="0" smtClean="0">
                          <a:latin typeface="+mn-lt"/>
                          <a:cs typeface="Times New Roman" panose="02020603050405020304" pitchFamily="18" charset="0"/>
                        </a:rPr>
                        <a:t>ТАШКИЛ</a:t>
                      </a:r>
                      <a:r>
                        <a:rPr lang="en-US" sz="140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z-Cyrl-UZ" sz="1400" dirty="0" smtClean="0">
                          <a:latin typeface="+mn-lt"/>
                          <a:cs typeface="Times New Roman" panose="02020603050405020304" pitchFamily="18" charset="0"/>
                        </a:rPr>
                        <a:t>ЭТИШ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1747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4444013"/>
                  </a:ext>
                </a:extLst>
              </a:tr>
              <a:tr h="856062"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+mn-lt"/>
                          <a:cs typeface="Times New Roman" panose="02020603050405020304" pitchFamily="18" charset="0"/>
                        </a:rPr>
                        <a:t>Лойихани</a:t>
                      </a: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+mn-lt"/>
                          <a:cs typeface="Times New Roman" panose="02020603050405020304" pitchFamily="18" charset="0"/>
                        </a:rPr>
                        <a:t>амалга</a:t>
                      </a: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+mn-lt"/>
                          <a:cs typeface="Times New Roman" panose="02020603050405020304" pitchFamily="18" charset="0"/>
                        </a:rPr>
                        <a:t>ошириш</a:t>
                      </a: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+mn-lt"/>
                          <a:cs typeface="Times New Roman" panose="02020603050405020304" pitchFamily="18" charset="0"/>
                        </a:rPr>
                        <a:t>муддати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  <a:t>2020-2023 </a:t>
                      </a: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й.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52536315"/>
                  </a:ext>
                </a:extLst>
              </a:tr>
              <a:tr h="73343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>
                          <a:latin typeface="+mn-lt"/>
                          <a:cs typeface="Times New Roman" panose="02020603050405020304" pitchFamily="18" charset="0"/>
                        </a:rPr>
                        <a:t>Инвестициялар</a:t>
                      </a: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+mn-lt"/>
                          <a:cs typeface="Times New Roman" panose="02020603050405020304" pitchFamily="18" charset="0"/>
                        </a:rPr>
                        <a:t>хажми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1400" b="0" dirty="0">
                          <a:latin typeface="+mn-lt"/>
                          <a:cs typeface="Times New Roman" panose="02020603050405020304" pitchFamily="18" charset="0"/>
                        </a:rPr>
                        <a:t>65,0 млн. </a:t>
                      </a:r>
                      <a:r>
                        <a:rPr lang="uz-Cyrl-UZ" sz="1400" b="0" dirty="0" smtClean="0">
                          <a:latin typeface="+mn-lt"/>
                          <a:cs typeface="Times New Roman" panose="02020603050405020304" pitchFamily="18" charset="0"/>
                        </a:rPr>
                        <a:t>АҚШ долл</a:t>
                      </a:r>
                      <a:r>
                        <a:rPr lang="uz-Cyrl-UZ" sz="1400" b="0" dirty="0"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97819846"/>
                  </a:ext>
                </a:extLst>
              </a:tr>
              <a:tr h="85606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>
                          <a:latin typeface="+mn-lt"/>
                          <a:cs typeface="Times New Roman" panose="02020603050405020304" pitchFamily="18" charset="0"/>
                        </a:rPr>
                        <a:t>Жорий</a:t>
                      </a: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+mn-lt"/>
                          <a:cs typeface="Times New Roman" panose="02020603050405020304" pitchFamily="18" charset="0"/>
                        </a:rPr>
                        <a:t>йилда</a:t>
                      </a: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 импорт </a:t>
                      </a:r>
                      <a:r>
                        <a:rPr lang="ru-RU" sz="1400" dirty="0" err="1" smtClean="0">
                          <a:latin typeface="+mn-lt"/>
                          <a:cs typeface="Times New Roman" panose="02020603050405020304" pitchFamily="18" charset="0"/>
                        </a:rPr>
                        <a:t>хажми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1400" b="0" dirty="0">
                          <a:latin typeface="+mn-lt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1400" b="0" dirty="0">
                          <a:latin typeface="+mn-lt"/>
                          <a:cs typeface="Times New Roman" panose="02020603050405020304" pitchFamily="18" charset="0"/>
                        </a:rPr>
                        <a:t>-22 </a:t>
                      </a:r>
                      <a:r>
                        <a:rPr lang="uz-Cyrl-UZ" sz="1400" b="0" dirty="0">
                          <a:latin typeface="+mn-lt"/>
                          <a:cs typeface="Times New Roman" panose="02020603050405020304" pitchFamily="18" charset="0"/>
                        </a:rPr>
                        <a:t>млн. </a:t>
                      </a:r>
                      <a:r>
                        <a:rPr lang="uz-Cyrl-UZ" sz="1400" b="0" dirty="0" smtClean="0">
                          <a:latin typeface="+mn-lt"/>
                          <a:cs typeface="Times New Roman" panose="02020603050405020304" pitchFamily="18" charset="0"/>
                        </a:rPr>
                        <a:t>АҚШ долл</a:t>
                      </a:r>
                      <a:r>
                        <a:rPr lang="uz-Cyrl-UZ" sz="1400" b="0" dirty="0"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03883722"/>
                  </a:ext>
                </a:extLst>
              </a:tr>
              <a:tr h="87095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>
                          <a:latin typeface="+mn-lt"/>
                          <a:cs typeface="Times New Roman" panose="02020603050405020304" pitchFamily="18" charset="0"/>
                        </a:rPr>
                        <a:t>Махаллийлаштириш</a:t>
                      </a: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+mn-lt"/>
                          <a:cs typeface="Times New Roman" panose="02020603050405020304" pitchFamily="18" charset="0"/>
                        </a:rPr>
                        <a:t>даражаси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  <a:cs typeface="Times New Roman" panose="02020603050405020304" pitchFamily="18" charset="0"/>
                        </a:rPr>
                        <a:t>50 %дан </a:t>
                      </a:r>
                      <a:r>
                        <a:rPr lang="ru-RU" sz="1400" b="0" dirty="0" err="1" smtClean="0">
                          <a:latin typeface="+mn-lt"/>
                          <a:cs typeface="Times New Roman" panose="02020603050405020304" pitchFamily="18" charset="0"/>
                        </a:rPr>
                        <a:t>кам</a:t>
                      </a:r>
                      <a:r>
                        <a:rPr lang="ru-RU" sz="1400" b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latin typeface="+mn-lt"/>
                          <a:cs typeface="Times New Roman" panose="02020603050405020304" pitchFamily="18" charset="0"/>
                        </a:rPr>
                        <a:t>эмас</a:t>
                      </a:r>
                      <a:r>
                        <a:rPr lang="ru-RU" sz="1400" b="0" dirty="0" smtClean="0"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53406910"/>
                  </a:ext>
                </a:extLst>
              </a:tr>
              <a:tr h="87553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Янги </a:t>
                      </a:r>
                      <a:r>
                        <a:rPr lang="ru-RU" sz="1400" dirty="0" err="1" smtClean="0">
                          <a:latin typeface="+mn-lt"/>
                          <a:cs typeface="Times New Roman" panose="02020603050405020304" pitchFamily="18" charset="0"/>
                        </a:rPr>
                        <a:t>иш</a:t>
                      </a: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+mn-lt"/>
                          <a:cs typeface="Times New Roman" panose="02020603050405020304" pitchFamily="18" charset="0"/>
                        </a:rPr>
                        <a:t>ўринлари</a:t>
                      </a: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 сони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>
                          <a:latin typeface="+mn-lt"/>
                          <a:cs typeface="Times New Roman" panose="02020603050405020304" pitchFamily="18" charset="0"/>
                        </a:rPr>
                        <a:t>35 </a:t>
                      </a:r>
                      <a:r>
                        <a:rPr lang="ru-RU" sz="1400" b="0" smtClean="0">
                          <a:latin typeface="+mn-lt"/>
                          <a:cs typeface="Times New Roman" panose="02020603050405020304" pitchFamily="18" charset="0"/>
                        </a:rPr>
                        <a:t>киши.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4386174"/>
                  </a:ext>
                </a:extLst>
              </a:tr>
            </a:tbl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043DCC6-A47A-46D1-9C44-46B230B85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393" y="3773618"/>
            <a:ext cx="3943350" cy="222885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3958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4645</TotalTime>
  <Words>49</Words>
  <Application>Microsoft Office PowerPoint</Application>
  <PresentationFormat>Экран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Ислом Султанов</cp:lastModifiedBy>
  <cp:revision>116</cp:revision>
  <dcterms:created xsi:type="dcterms:W3CDTF">2019-11-05T12:50:54Z</dcterms:created>
  <dcterms:modified xsi:type="dcterms:W3CDTF">2020-09-11T07:16:33Z</dcterms:modified>
</cp:coreProperties>
</file>