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599062"/>
              </p:ext>
            </p:extLst>
          </p:nvPr>
        </p:nvGraphicFramePr>
        <p:xfrm>
          <a:off x="313520" y="692697"/>
          <a:ext cx="4556520" cy="574702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1110115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NAME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DEVELOPMENT OF PRODUCTION OF PIPES FOR MAIN GAS PIPELINES</a:t>
                      </a:r>
                      <a:endParaRPr lang="ru-RU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Technical requirements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Pipes with a diameter from 300 to 1020 mm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329959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implementation period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2020-2025 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6736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Investment volume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Determined by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819846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Current import volume per year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7-9 million dollars. USA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800009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Localization percentage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At least 30%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804214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Creation of new jobs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people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D202CE1E-448A-4516-9CFA-6C3606E09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706" y="1583082"/>
            <a:ext cx="3182800" cy="189646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0E6EC1-9868-407C-AB31-8B7160B9DD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6073" y="4131177"/>
            <a:ext cx="3182800" cy="191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4626</TotalTime>
  <Words>55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Султанов Ислом</cp:lastModifiedBy>
  <cp:revision>114</cp:revision>
  <dcterms:created xsi:type="dcterms:W3CDTF">2019-11-05T12:50:54Z</dcterms:created>
  <dcterms:modified xsi:type="dcterms:W3CDTF">2020-12-16T11:08:42Z</dcterms:modified>
</cp:coreProperties>
</file>